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7475200" cy="9753600"/>
  <p:notesSz cx="17475200" cy="97536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10640" y="3023616"/>
            <a:ext cx="1485392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21280" y="5462016"/>
            <a:ext cx="1223264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73760" y="2243328"/>
            <a:ext cx="7601712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999728" y="2243328"/>
            <a:ext cx="7601712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3760" y="390144"/>
            <a:ext cx="15727680" cy="1560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3760" y="2243328"/>
            <a:ext cx="15727680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41568" y="9070848"/>
            <a:ext cx="559206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73760" y="9070848"/>
            <a:ext cx="401929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2582144" y="9070848"/>
            <a:ext cx="401929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2025-12-10T15:38:54Z</dcterms:created>
  <dcterms:modified xsi:type="dcterms:W3CDTF">2025-12-10T15:38:54Z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2025-12-04T00:00:00Z</vt:filetime>
  </property>
  <property fmtid="{D5CDD505-2E9C-101B-9397-08002B2CF9AE}" pid="3" name="Creator">
    <vt:lpwstr>PDFium</vt:lpwstr>
  </property>
  <property fmtid="{D5CDD505-2E9C-101B-9397-08002B2CF9AE}" pid="4" name="LastSaved">
    <vt:filetime>2025-12-10T00:00:00Z</vt:filetime>
  </property>
  <property fmtid="{D5CDD505-2E9C-101B-9397-08002B2CF9AE}" pid="5" name="Producer">
    <vt:lpwstr>3-Heights(TM) PDF Security Shell 4.8.25.2 (http://www.pdf-tools.com)</vt:lpwstr>
  </property>
</Properties>
</file>